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6" r:id="rId1"/>
  </p:sldMasterIdLst>
  <p:sldIdLst>
    <p:sldId id="256" r:id="rId2"/>
    <p:sldId id="269" r:id="rId3"/>
    <p:sldId id="270" r:id="rId4"/>
    <p:sldId id="271" r:id="rId5"/>
    <p:sldId id="265" r:id="rId6"/>
    <p:sldId id="257" r:id="rId7"/>
    <p:sldId id="258" r:id="rId8"/>
    <p:sldId id="259" r:id="rId9"/>
    <p:sldId id="260" r:id="rId10"/>
    <p:sldId id="261" r:id="rId11"/>
    <p:sldId id="272" r:id="rId12"/>
    <p:sldId id="27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1C6A0-BCC9-4865-8298-A7D5EB3988D0}" v="912" dt="2025-03-03T11:05:54.8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6" d="100"/>
          <a:sy n="106" d="100"/>
        </p:scale>
        <p:origin x="73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9D6F5-A9D4-C22B-732C-A31A172FB9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2093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1AFD6E-3459-290F-1147-F0C47ACEE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46774"/>
            <a:ext cx="9144000" cy="106689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cap="all" spc="300" baseline="0"/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674D3-6FB9-5549-B0F2-FD61E82D1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39B8-A7CB-4B82-AC0C-44B99F546761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39BBC-C979-2C77-493E-CF5498AEB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13B7E-A51C-D9CD-2189-650A9D63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99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990AE-F72C-4C2E-E2D0-7A8D7EEF0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41B46D-142E-8C8E-C4F4-B6B1586A6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D92E3-36AD-2615-0166-6B73C34F1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42F6F-0846-489A-A4BC-61B476BE2887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BFB69-319D-2284-2734-217160D39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83B0-C775-5BD2-8EC6-A41D19BCA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39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040463-6D41-8D45-088A-540B0D1883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92281"/>
            <a:ext cx="2628900" cy="558468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5F2276-7F04-F3F7-E3CE-F81C8DC63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92281"/>
            <a:ext cx="7734300" cy="558468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802BF-9E0C-3251-8FAE-81F07DB0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9DF21-A340-467A-94AB-9502647BB771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F1754-5B8F-A9FA-E8B1-06E04CE28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1E6A8-5139-ECD4-CC0C-32FFC6741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837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155F0-A6D4-C39B-394F-0B16E9C9C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1860F-B260-57CE-E12B-2C9486031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45C9F-D94D-E5D3-B73A-20621FA53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3940-CA92-4FEE-A698-62CF7BC5AC36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AB243-BB42-966A-4708-15C9B11D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3A3BD-2CC5-03D3-4CD6-E31A55BA2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646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8633-AC3B-E617-1C54-84932DDD7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4236" y="1514688"/>
            <a:ext cx="8584164" cy="3138875"/>
          </a:xfrm>
        </p:spPr>
        <p:txBody>
          <a:bodyPr anchor="b">
            <a:normAutofit/>
          </a:bodyPr>
          <a:lstStyle>
            <a:lvl1pPr>
              <a:defRPr sz="36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8C242-ECAB-AEC3-7E9B-F9854AF31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4236" y="4963885"/>
            <a:ext cx="8584165" cy="1125765"/>
          </a:xfrm>
        </p:spPr>
        <p:txBody>
          <a:bodyPr>
            <a:normAutofit/>
          </a:bodyPr>
          <a:lstStyle>
            <a:lvl1pPr marL="0" indent="0">
              <a:buNone/>
              <a:defRPr sz="1600" cap="all" spc="300" baseline="0">
                <a:solidFill>
                  <a:schemeClr val="tx2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D9B82-EEF4-2CD7-61FE-BAFB2B96D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CD641-6C35-45D1-9313-2719E9EA8AD8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222B6-F7A8-70A5-B023-FCAD5D7C4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5D758-2E38-8A8D-75BC-667F6A23B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10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60DFF-11BD-F5F4-35D4-1986ABBD3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D1279-E9A9-702E-144D-61114B788E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7824" y="2159175"/>
            <a:ext cx="4977453" cy="401778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84E624-7A76-56EC-FA0D-E2AA8EF9B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391" y="2159175"/>
            <a:ext cx="4985785" cy="401778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9D7DF5-30AD-AE47-D516-5CEE82770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1268-3A74-4110-8F08-063DFB8BB885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05C503-B649-B083-6341-F6E376AF8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3EA35-CF5A-DB36-8B14-5C184B6F1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103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BA3D8-FDD9-329B-BCC6-BBF47F01B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348" y="602671"/>
            <a:ext cx="10429303" cy="7689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EF7DC-0699-CB3C-A7CB-39035D89A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1349" y="1696325"/>
            <a:ext cx="4963538" cy="647700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300" baseline="0"/>
            </a:lvl1pPr>
            <a:lvl2pPr marL="457200" indent="0">
              <a:buNone/>
              <a:defRPr sz="1400" b="1"/>
            </a:lvl2pPr>
            <a:lvl3pPr marL="914400" indent="0">
              <a:buNone/>
              <a:defRPr sz="1400" b="1"/>
            </a:lvl3pPr>
            <a:lvl4pPr marL="1371600" indent="0">
              <a:buNone/>
              <a:defRPr sz="1400" b="1"/>
            </a:lvl4pPr>
            <a:lvl5pPr marL="1828800" indent="0">
              <a:buNone/>
              <a:defRPr sz="1400" b="1"/>
            </a:lvl5pPr>
            <a:lvl6pPr marL="2286000" indent="0">
              <a:buNone/>
              <a:defRPr sz="1400" b="1"/>
            </a:lvl6pPr>
            <a:lvl7pPr marL="2743200" indent="0">
              <a:buNone/>
              <a:defRPr sz="1400" b="1"/>
            </a:lvl7pPr>
            <a:lvl8pPr marL="3200400" indent="0">
              <a:buNone/>
              <a:defRPr sz="1400" b="1"/>
            </a:lvl8pPr>
            <a:lvl9pPr marL="3657600" indent="0">
              <a:buNone/>
              <a:defRPr sz="1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2EB40-99E1-CCA4-BAFA-F51AA56CF2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1349" y="2344025"/>
            <a:ext cx="4963538" cy="383337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8979BC-6B50-751D-D569-F360938B05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2669" y="1696325"/>
            <a:ext cx="4987982" cy="647700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300" baseline="0"/>
            </a:lvl1pPr>
            <a:lvl2pPr marL="457200" indent="0">
              <a:buNone/>
              <a:defRPr sz="1400" b="1"/>
            </a:lvl2pPr>
            <a:lvl3pPr marL="914400" indent="0">
              <a:buNone/>
              <a:defRPr sz="1400" b="1"/>
            </a:lvl3pPr>
            <a:lvl4pPr marL="1371600" indent="0">
              <a:buNone/>
              <a:defRPr sz="1400" b="1"/>
            </a:lvl4pPr>
            <a:lvl5pPr marL="1828800" indent="0">
              <a:buNone/>
              <a:defRPr sz="1400" b="1"/>
            </a:lvl5pPr>
            <a:lvl6pPr marL="2286000" indent="0">
              <a:buNone/>
              <a:defRPr sz="1400" b="1"/>
            </a:lvl6pPr>
            <a:lvl7pPr marL="2743200" indent="0">
              <a:buNone/>
              <a:defRPr sz="1400" b="1"/>
            </a:lvl7pPr>
            <a:lvl8pPr marL="3200400" indent="0">
              <a:buNone/>
              <a:defRPr sz="1400" b="1"/>
            </a:lvl8pPr>
            <a:lvl9pPr marL="3657600" indent="0">
              <a:buNone/>
              <a:defRPr sz="1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A3A26F-230E-2D25-6BDC-6ECA00FAE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2669" y="2344025"/>
            <a:ext cx="4987982" cy="383337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182A01-DE7C-3BA4-96FF-CDEF2F60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C1AF-C1FB-48A7-98B4-E595E63F6614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CAA828-0166-8ECD-BCE8-654BEFDD7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0C0D2-459A-04AA-FD90-7687D2FE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89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549F-FA71-857F-E02E-3CB63CE68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569611-F911-D3D4-B613-ACCDA56C4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44C44-5F8C-4BEA-BBCE-8694F126DC43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EA1961-0B6B-8FEB-F2CB-C42E90EF2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A80E-3139-9F1B-9C3E-2A76628CF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791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F54789-9F96-511A-0FB6-24F6A8418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E56F9-C8F2-4EF7-8042-704C94FF2795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780399-ADEF-8F74-9F59-6AD804C93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6A34F-ABAB-9C4E-38A1-C6EEB944B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56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3917-2BF6-1CE2-F34B-49F0D09A1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07868"/>
            <a:ext cx="3640713" cy="2062594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15B8F-A9F3-8583-FFF1-175021F17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2898" y="807867"/>
            <a:ext cx="5922489" cy="505318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D90AFF-A949-CE9E-6B94-C1B619612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000652"/>
            <a:ext cx="3640713" cy="2868336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95267E-088F-FB9A-9469-551890F29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32DF-953D-44BD-83F8-5D8DA76EA12A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A3FFC-B3A6-C0B6-5DAE-70BE0D6FB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8D35F-BC2E-8D14-060F-449CBAF7C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434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909ED-ED97-A3CE-5569-77B45F414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0881"/>
            <a:ext cx="3639312" cy="206259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83BB3A-9E24-DE4C-9619-1502F1B6F389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247408" y="919595"/>
            <a:ext cx="6107979" cy="5013614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B4CE1F-29E0-88BB-8489-E58236B8B1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000652"/>
            <a:ext cx="3643889" cy="2868336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4B7212-6816-FFD1-50B2-58844AD38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F326D-65F4-4B2F-9A62-9E4BD9402C47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417744-5A24-B7B7-5FD6-E98E60832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DA4D1-A71D-A7A6-3D0C-294E5D28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69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5858A62-FE72-978B-BE71-05908D82E1A4}"/>
              </a:ext>
            </a:extLst>
          </p:cNvPr>
          <p:cNvSpPr/>
          <p:nvPr/>
        </p:nvSpPr>
        <p:spPr>
          <a:xfrm>
            <a:off x="0" y="0"/>
            <a:ext cx="12192000" cy="6860161"/>
          </a:xfrm>
          <a:prstGeom prst="rect">
            <a:avLst/>
          </a:prstGeom>
          <a:solidFill>
            <a:schemeClr val="bg2">
              <a:lumMod val="75000"/>
              <a:alpha val="1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FA14B7-4740-5D9F-6489-BAD00C3E0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108" y="588245"/>
            <a:ext cx="10449784" cy="12659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0487F-803F-C5AF-BD93-39C0FC738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7824" y="2157984"/>
            <a:ext cx="10442448" cy="3903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86FCEF-4EDF-C2EF-7D81-FEFF7042F3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7782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300" baseline="0">
                <a:solidFill>
                  <a:schemeClr val="tx2"/>
                </a:solidFill>
              </a:defRPr>
            </a:lvl1pPr>
          </a:lstStyle>
          <a:p>
            <a:fld id="{F9B0CB28-85DB-480B-8C99-FD493ACC7120}" type="datetimeFigureOut">
              <a:rPr lang="en-US" dirty="0"/>
              <a:t>3/3/2025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663BC-4D46-C74D-DDF2-9D25B4D96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32320" y="6356350"/>
            <a:ext cx="42976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B4EAE-CB5C-D14B-77EF-7B155FA683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29999" y="6356350"/>
            <a:ext cx="521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j-lt"/>
              </a:defRPr>
            </a:lvl1pPr>
          </a:lstStyle>
          <a:p>
            <a:fld id="{5E4DE196-8A13-4FF7-A07E-102851959EAB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818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  <p:sldLayoutId id="2147483813" r:id="rId7"/>
    <p:sldLayoutId id="2147483814" r:id="rId8"/>
    <p:sldLayoutId id="2147483815" r:id="rId9"/>
    <p:sldLayoutId id="2147483816" r:id="rId10"/>
    <p:sldLayoutId id="2147483817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160">
          <p15:clr>
            <a:srgbClr val="F26B43"/>
          </p15:clr>
        </p15:guide>
        <p15:guide id="4" pos="3840">
          <p15:clr>
            <a:srgbClr val="F26B43"/>
          </p15:clr>
        </p15:guide>
        <p15:guide id="5" orient="horz" pos="3816">
          <p15:clr>
            <a:srgbClr val="F26B43"/>
          </p15:clr>
        </p15:guide>
        <p15:guide id="6" orient="horz" pos="117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R&amp;T&amp;M Webshop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(Kardos </a:t>
            </a:r>
            <a:r>
              <a:rPr lang="hu-HU" dirty="0" err="1"/>
              <a:t>Máté,Kéri</a:t>
            </a:r>
            <a:r>
              <a:rPr lang="hu-HU" dirty="0"/>
              <a:t> </a:t>
            </a:r>
            <a:r>
              <a:rPr lang="hu-HU" dirty="0" err="1"/>
              <a:t>Tamás,Kósa</a:t>
            </a:r>
            <a:r>
              <a:rPr lang="hu-HU" dirty="0"/>
              <a:t> Róbert)</a:t>
            </a:r>
          </a:p>
        </p:txBody>
      </p:sp>
    </p:spTree>
    <p:extLst>
      <p:ext uri="{BB962C8B-B14F-4D97-AF65-F5344CB8AC3E}">
        <p14:creationId xmlns:p14="http://schemas.microsoft.com/office/powerpoint/2010/main" val="1619985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84212" y="4705004"/>
            <a:ext cx="10521344" cy="2011680"/>
          </a:xfrm>
        </p:spPr>
        <p:txBody>
          <a:bodyPr/>
          <a:lstStyle/>
          <a:p>
            <a:r>
              <a:rPr lang="hu-HU" dirty="0" err="1"/>
              <a:t>Cart</a:t>
            </a:r>
          </a:p>
        </p:txBody>
      </p:sp>
      <p:pic>
        <p:nvPicPr>
          <p:cNvPr id="7" name="Tartalom helye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324197"/>
            <a:ext cx="3527832" cy="42174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Tartalom helye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8465" y="3966261"/>
            <a:ext cx="5374144" cy="27499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2BFDC467-A053-F722-9453-8629000F8868}"/>
              </a:ext>
            </a:extLst>
          </p:cNvPr>
          <p:cNvSpPr txBox="1"/>
          <p:nvPr/>
        </p:nvSpPr>
        <p:spPr>
          <a:xfrm>
            <a:off x="5751534" y="438410"/>
            <a:ext cx="5292246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b="1" dirty="0" err="1">
                <a:ea typeface="+mn-lt"/>
                <a:cs typeface="+mn-lt"/>
              </a:rPr>
              <a:t>Cart</a:t>
            </a:r>
            <a:r>
              <a:rPr lang="hu-HU" b="1" dirty="0">
                <a:ea typeface="+mn-lt"/>
                <a:cs typeface="+mn-lt"/>
              </a:rPr>
              <a:t> </a:t>
            </a:r>
            <a:r>
              <a:rPr lang="hu-HU" b="1" dirty="0" err="1">
                <a:ea typeface="+mn-lt"/>
                <a:cs typeface="+mn-lt"/>
              </a:rPr>
              <a:t>Features</a:t>
            </a:r>
            <a:r>
              <a:rPr lang="hu-HU" dirty="0">
                <a:ea typeface="+mn-lt"/>
                <a:cs typeface="+mn-lt"/>
              </a:rPr>
              <a:t>: Products </a:t>
            </a:r>
            <a:r>
              <a:rPr lang="hu-HU" dirty="0" err="1">
                <a:ea typeface="+mn-lt"/>
                <a:cs typeface="+mn-lt"/>
              </a:rPr>
              <a:t>can</a:t>
            </a:r>
            <a:r>
              <a:rPr lang="hu-HU" dirty="0">
                <a:ea typeface="+mn-lt"/>
                <a:cs typeface="+mn-lt"/>
              </a:rPr>
              <a:t> be </a:t>
            </a:r>
            <a:r>
              <a:rPr lang="hu-HU" dirty="0" err="1">
                <a:ea typeface="+mn-lt"/>
                <a:cs typeface="+mn-lt"/>
              </a:rPr>
              <a:t>added</a:t>
            </a:r>
            <a:r>
              <a:rPr lang="hu-HU" dirty="0">
                <a:ea typeface="+mn-lt"/>
                <a:cs typeface="+mn-lt"/>
              </a:rPr>
              <a:t> and </a:t>
            </a:r>
            <a:r>
              <a:rPr lang="hu-HU" dirty="0" err="1">
                <a:ea typeface="+mn-lt"/>
                <a:cs typeface="+mn-lt"/>
              </a:rPr>
              <a:t>viewed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during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the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purchase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process</a:t>
            </a:r>
            <a:r>
              <a:rPr lang="hu-HU" dirty="0">
                <a:ea typeface="+mn-lt"/>
                <a:cs typeface="+mn-lt"/>
              </a:rPr>
              <a:t>.</a:t>
            </a:r>
            <a:endParaRPr lang="hu-HU" dirty="0"/>
          </a:p>
          <a:p>
            <a:pPr marL="285750" indent="-285750">
              <a:buFont typeface="Arial"/>
              <a:buChar char="•"/>
            </a:pPr>
            <a:endParaRPr lang="hu-HU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hu-HU" dirty="0" err="1">
                <a:ea typeface="+mn-lt"/>
                <a:cs typeface="+mn-lt"/>
              </a:rPr>
              <a:t>It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only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stores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the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products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as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long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as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you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stay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on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the</a:t>
            </a:r>
            <a:r>
              <a:rPr lang="hu-HU" dirty="0">
                <a:ea typeface="+mn-lt"/>
                <a:cs typeface="+mn-lt"/>
              </a:rPr>
              <a:t> site.</a:t>
            </a:r>
            <a:endParaRPr lang="hu-HU" dirty="0"/>
          </a:p>
          <a:p>
            <a:pPr marL="285750" indent="-285750">
              <a:buFont typeface="Arial"/>
              <a:buChar char="•"/>
            </a:pPr>
            <a:endParaRPr lang="hu-HU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hu-HU" b="1" dirty="0" err="1">
                <a:ea typeface="+mn-lt"/>
                <a:cs typeface="+mn-lt"/>
              </a:rPr>
              <a:t>Payment</a:t>
            </a:r>
            <a:r>
              <a:rPr lang="hu-HU" dirty="0">
                <a:ea typeface="+mn-lt"/>
                <a:cs typeface="+mn-lt"/>
              </a:rPr>
              <a:t>: </a:t>
            </a:r>
            <a:r>
              <a:rPr lang="hu-HU" dirty="0" err="1">
                <a:ea typeface="+mn-lt"/>
                <a:cs typeface="+mn-lt"/>
              </a:rPr>
              <a:t>Currently</a:t>
            </a:r>
            <a:r>
              <a:rPr lang="hu-HU" dirty="0">
                <a:ea typeface="+mn-lt"/>
                <a:cs typeface="+mn-lt"/>
              </a:rPr>
              <a:t>, </a:t>
            </a:r>
            <a:r>
              <a:rPr lang="hu-HU" dirty="0" err="1">
                <a:ea typeface="+mn-lt"/>
                <a:cs typeface="+mn-lt"/>
              </a:rPr>
              <a:t>only</a:t>
            </a:r>
            <a:r>
              <a:rPr lang="hu-HU" dirty="0">
                <a:ea typeface="+mn-lt"/>
                <a:cs typeface="+mn-lt"/>
              </a:rPr>
              <a:t> cash </a:t>
            </a:r>
            <a:r>
              <a:rPr lang="hu-HU" dirty="0" err="1">
                <a:ea typeface="+mn-lt"/>
                <a:cs typeface="+mn-lt"/>
              </a:rPr>
              <a:t>on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delivery</a:t>
            </a:r>
            <a:r>
              <a:rPr lang="hu-HU" dirty="0">
                <a:ea typeface="+mn-lt"/>
                <a:cs typeface="+mn-lt"/>
              </a:rPr>
              <a:t> and </a:t>
            </a:r>
            <a:r>
              <a:rPr lang="hu-HU" dirty="0" err="1">
                <a:ea typeface="+mn-lt"/>
                <a:cs typeface="+mn-lt"/>
              </a:rPr>
              <a:t>home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delivery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are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available</a:t>
            </a:r>
            <a:r>
              <a:rPr lang="hu-HU" dirty="0">
                <a:ea typeface="+mn-lt"/>
                <a:cs typeface="+mn-lt"/>
              </a:rPr>
              <a:t>.</a:t>
            </a:r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50162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31B4C28-0CBE-42B1-88EB-8A0213F1E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Next</a:t>
            </a:r>
            <a:r>
              <a:rPr lang="hu-HU" dirty="0"/>
              <a:t> </a:t>
            </a:r>
            <a:r>
              <a:rPr lang="hu-HU" dirty="0" err="1"/>
              <a:t>steps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6445E12-ED45-CA33-BFEE-EE5ED7949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299" y="2157984"/>
            <a:ext cx="3613023" cy="358949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,Sans-Serif" panose="020B0604020202020204" pitchFamily="34" charset="0"/>
            </a:pPr>
            <a:r>
              <a:rPr lang="hu-HU" b="1" err="1">
                <a:solidFill>
                  <a:srgbClr val="0F496F"/>
                </a:solidFill>
                <a:latin typeface="Century Gothic"/>
              </a:rPr>
              <a:t>Cart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– The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cart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is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currently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not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functional</a:t>
            </a:r>
            <a:r>
              <a:rPr lang="hu-HU">
                <a:solidFill>
                  <a:srgbClr val="0F496F"/>
                </a:solidFill>
                <a:latin typeface="Century Gothic"/>
              </a:rPr>
              <a:t>;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we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are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working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on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fixing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it</a:t>
            </a:r>
            <a:r>
              <a:rPr lang="hu-HU">
                <a:solidFill>
                  <a:srgbClr val="0F496F"/>
                </a:solidFill>
                <a:latin typeface="Century Gothic"/>
              </a:rPr>
              <a:t>.</a:t>
            </a:r>
            <a:endParaRPr lang="en-US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,Sans-Serif" panose="020B0604020202020204" pitchFamily="34" charset="0"/>
            </a:pPr>
            <a:r>
              <a:rPr lang="hu-HU" b="1" err="1">
                <a:solidFill>
                  <a:srgbClr val="0F496F"/>
                </a:solidFill>
                <a:latin typeface="Century Gothic"/>
              </a:rPr>
              <a:t>Shipping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–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We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need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to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implement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the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collection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of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shipping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information</a:t>
            </a:r>
            <a:r>
              <a:rPr lang="hu-HU">
                <a:solidFill>
                  <a:srgbClr val="0F496F"/>
                </a:solidFill>
                <a:latin typeface="Century Gothic"/>
              </a:rPr>
              <a:t>.</a:t>
            </a:r>
            <a:endParaRPr lang="en-US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,Sans-Serif" panose="020B0604020202020204" pitchFamily="34" charset="0"/>
            </a:pPr>
            <a:r>
              <a:rPr lang="hu-HU" b="1" err="1">
                <a:solidFill>
                  <a:srgbClr val="0F496F"/>
                </a:solidFill>
                <a:latin typeface="Century Gothic"/>
              </a:rPr>
              <a:t>Confirmation</a:t>
            </a:r>
            <a:r>
              <a:rPr lang="hu-HU" b="1">
                <a:solidFill>
                  <a:srgbClr val="0F496F"/>
                </a:solidFill>
                <a:latin typeface="Century Gothic"/>
              </a:rPr>
              <a:t> Emails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–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We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aim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to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send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confirmation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emails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for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registration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and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orders</a:t>
            </a:r>
            <a:r>
              <a:rPr lang="hu-HU">
                <a:solidFill>
                  <a:srgbClr val="0F496F"/>
                </a:solidFill>
                <a:latin typeface="Century Gothic"/>
              </a:rPr>
              <a:t>.</a:t>
            </a:r>
            <a:endParaRPr lang="en-US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,Sans-Serif" panose="020B0604020202020204" pitchFamily="34" charset="0"/>
            </a:pPr>
            <a:r>
              <a:rPr lang="hu-HU" b="1">
                <a:solidFill>
                  <a:srgbClr val="0F496F"/>
                </a:solidFill>
                <a:latin typeface="Century Gothic"/>
              </a:rPr>
              <a:t>Bug </a:t>
            </a:r>
            <a:r>
              <a:rPr lang="hu-HU" b="1" err="1">
                <a:solidFill>
                  <a:srgbClr val="0F496F"/>
                </a:solidFill>
                <a:latin typeface="Century Gothic"/>
              </a:rPr>
              <a:t>Fixes</a:t>
            </a:r>
            <a:r>
              <a:rPr lang="hu-HU" b="1">
                <a:solidFill>
                  <a:srgbClr val="0F496F"/>
                </a:solidFill>
                <a:latin typeface="Century Gothic"/>
              </a:rPr>
              <a:t> and Site Testing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–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Ongoing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bug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fixes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and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thorough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testing of </a:t>
            </a:r>
            <a:r>
              <a:rPr lang="hu-HU" err="1">
                <a:solidFill>
                  <a:srgbClr val="0F496F"/>
                </a:solidFill>
                <a:latin typeface="Century Gothic"/>
              </a:rPr>
              <a:t>the</a:t>
            </a:r>
            <a:r>
              <a:rPr lang="hu-HU">
                <a:solidFill>
                  <a:srgbClr val="0F496F"/>
                </a:solidFill>
                <a:latin typeface="Century Gothic"/>
              </a:rPr>
              <a:t> website.</a:t>
            </a:r>
            <a:endParaRPr lang="en-US">
              <a:solidFill>
                <a:srgbClr val="FFFFFF"/>
              </a:solidFill>
              <a:latin typeface="Century Gothic"/>
            </a:endParaRPr>
          </a:p>
          <a:p>
            <a:pPr marL="285750" indent="-28575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,Sans-Serif" panose="020B0604020202020204" pitchFamily="34" charset="0"/>
              <a:buChar char="-"/>
            </a:pPr>
            <a:endParaRPr lang="hu-HU" dirty="0">
              <a:solidFill>
                <a:srgbClr val="FFFFFF"/>
              </a:solidFill>
              <a:latin typeface="Century Gothic"/>
            </a:endParaRPr>
          </a:p>
          <a:p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27F456C-7CB9-2DB3-3F3A-834C0636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D97CC-C111-423D-B0C5-97CFAAB401E4}" type="datetime1">
              <a:t>3/3/2025</a:t>
            </a:fld>
            <a:endParaRPr lang="en-US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2BAF692-90DC-8529-CB6E-69A634DA0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6B011B3-126B-535C-2F14-C99E0277F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55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ABD0C84-CB89-1B74-EF09-FF5989782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108" y="2159870"/>
            <a:ext cx="10449784" cy="1265928"/>
          </a:xfrm>
        </p:spPr>
        <p:txBody>
          <a:bodyPr/>
          <a:lstStyle/>
          <a:p>
            <a:pPr algn="ctr"/>
            <a:r>
              <a:rPr lang="hu-HU" err="1"/>
              <a:t>Thank</a:t>
            </a:r>
            <a:r>
              <a:rPr lang="hu-HU" dirty="0"/>
              <a:t> </a:t>
            </a:r>
            <a:r>
              <a:rPr lang="hu-HU" err="1"/>
              <a:t>you</a:t>
            </a:r>
            <a:r>
              <a:rPr lang="hu-HU" dirty="0"/>
              <a:t> </a:t>
            </a:r>
            <a:r>
              <a:rPr lang="hu-HU" err="1"/>
              <a:t>for</a:t>
            </a:r>
            <a:r>
              <a:rPr lang="hu-HU" dirty="0"/>
              <a:t> </a:t>
            </a:r>
            <a:r>
              <a:rPr lang="hu-HU" err="1"/>
              <a:t>your</a:t>
            </a:r>
            <a:r>
              <a:rPr lang="hu-HU" dirty="0"/>
              <a:t> </a:t>
            </a:r>
            <a:r>
              <a:rPr lang="hu-HU" err="1"/>
              <a:t>attention</a:t>
            </a:r>
            <a:r>
              <a:rPr lang="hu-HU"/>
              <a:t>!</a:t>
            </a:r>
            <a:endParaRPr lang="hu-HU" dirty="0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E9E69F0-DFDE-4076-C33B-7E03D4F02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6A100-6AE0-4B40-B7ED-C4D902672497}" type="datetime1">
              <a:t>3/3/2025</a:t>
            </a:fld>
            <a:endParaRPr lang="en-US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1027E24-DB8D-EEC7-2EED-C93413793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</p:spTree>
    <p:extLst>
      <p:ext uri="{BB962C8B-B14F-4D97-AF65-F5344CB8AC3E}">
        <p14:creationId xmlns:p14="http://schemas.microsoft.com/office/powerpoint/2010/main" val="4132916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D8AC75-A993-2C02-5122-F7DAB4F48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Introduction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6D2EB20-831C-0080-B3DB-8CD9514E1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386" y="2157984"/>
            <a:ext cx="8417407" cy="376812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hu-HU" sz="2000" dirty="0">
                <a:solidFill>
                  <a:srgbClr val="0F496F"/>
                </a:solidFill>
                <a:latin typeface="Century Gothic"/>
              </a:rPr>
              <a:t>The idea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was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to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create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a webshop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that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gathers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fashionable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and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trendy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products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from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major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brands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and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offers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them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at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better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prices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than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other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shops</a:t>
            </a:r>
            <a:endParaRPr lang="hu-HU" sz="2000">
              <a:solidFill>
                <a:srgbClr val="000000"/>
              </a:solidFill>
              <a:latin typeface="Century Gothic"/>
            </a:endParaRPr>
          </a:p>
          <a:p>
            <a:pPr>
              <a:buNone/>
            </a:pPr>
            <a:r>
              <a:rPr lang="hu-HU" sz="2000" err="1">
                <a:solidFill>
                  <a:srgbClr val="0F496F"/>
                </a:solidFill>
                <a:latin typeface="Century Gothic"/>
              </a:rPr>
              <a:t>Our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target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audience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includes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all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consumers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who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want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to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keep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up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with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fashion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but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prefer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not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to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pay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the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full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price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for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individual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clothing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items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.</a:t>
            </a:r>
            <a:endParaRPr lang="hu-HU" sz="2000">
              <a:solidFill>
                <a:srgbClr val="000000"/>
              </a:solidFill>
              <a:latin typeface="Century Gothic"/>
            </a:endParaRPr>
          </a:p>
          <a:p>
            <a:pPr>
              <a:buNone/>
            </a:pPr>
            <a:r>
              <a:rPr lang="hu-HU" sz="2000" err="1">
                <a:solidFill>
                  <a:srgbClr val="0F496F"/>
                </a:solidFill>
                <a:latin typeface="Century Gothic"/>
              </a:rPr>
              <a:t>Our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store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aims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to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provide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these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customers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with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a more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affordable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and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budget-friendly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option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.</a:t>
            </a:r>
            <a:endParaRPr lang="hu-HU">
              <a:latin typeface="Century Gothic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None/>
            </a:pPr>
            <a:endParaRPr lang="hu-HU" sz="2000" dirty="0">
              <a:solidFill>
                <a:srgbClr val="0F496F"/>
              </a:solidFill>
              <a:latin typeface="Century Gothic"/>
            </a:endParaRPr>
          </a:p>
          <a:p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17899B2-6026-0153-213C-AB1E11971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160CE-F797-4F56-AF62-29E35785A8C3}" type="datetime1">
              <a:t>3/3/2025</a:t>
            </a:fld>
            <a:endParaRPr lang="en-US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9FDAA3C-1E49-CAD0-59A3-3E73094F7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321833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35560F7-4977-09F2-80FA-6F0A454DC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Team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9435C2C-8F8F-372A-B35A-CE77408B7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299" y="2157984"/>
            <a:ext cx="8023098" cy="37990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,Sans-Serif" panose="020B0604020202020204" pitchFamily="34" charset="0"/>
            </a:pPr>
            <a:r>
              <a:rPr lang="hu-HU" sz="2000" b="1" dirty="0">
                <a:solidFill>
                  <a:srgbClr val="0F496F"/>
                </a:solidFill>
                <a:latin typeface="Century Gothic"/>
              </a:rPr>
              <a:t>Róbert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: Robert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was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responsible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for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the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backend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functionality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of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the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website.</a:t>
            </a:r>
            <a:endParaRPr lang="hu-HU" sz="2000" dirty="0">
              <a:solidFill>
                <a:srgbClr val="FFFFFF"/>
              </a:solidFill>
              <a:latin typeface="Century Gothic"/>
            </a:endParaRPr>
          </a:p>
          <a:p>
            <a:pPr marL="285750" indent="-28575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,Sans-Serif" panose="020B0604020202020204" pitchFamily="34" charset="0"/>
            </a:pPr>
            <a:r>
              <a:rPr lang="hu-HU" sz="2000" b="1" dirty="0">
                <a:solidFill>
                  <a:srgbClr val="0F496F"/>
                </a:solidFill>
                <a:latin typeface="Century Gothic"/>
              </a:rPr>
              <a:t>Tamás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: Tamás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worked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on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the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design and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the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frontend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functionality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of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the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website.</a:t>
            </a:r>
            <a:endParaRPr lang="hu-HU" sz="2000" dirty="0">
              <a:solidFill>
                <a:srgbClr val="FFFFFF"/>
              </a:solidFill>
              <a:latin typeface="Century Gothic"/>
            </a:endParaRPr>
          </a:p>
          <a:p>
            <a:pPr marL="285750" indent="-28575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,Sans-Serif" panose="020B0604020202020204" pitchFamily="34" charset="0"/>
            </a:pPr>
            <a:r>
              <a:rPr lang="hu-HU" sz="2000" b="1" dirty="0">
                <a:solidFill>
                  <a:srgbClr val="0F496F"/>
                </a:solidFill>
                <a:latin typeface="Century Gothic"/>
              </a:rPr>
              <a:t>Máté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: Máté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was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the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project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manager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, and he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handled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the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database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and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the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presentation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.</a:t>
            </a:r>
            <a:endParaRPr lang="hu-HU" sz="2000" dirty="0">
              <a:solidFill>
                <a:srgbClr val="FFFFFF"/>
              </a:solidFill>
              <a:latin typeface="Century Gothic"/>
            </a:endParaRPr>
          </a:p>
          <a:p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A161731-B24D-F8C0-2900-86436633B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A92D7-DAE1-4C88-9885-31A2211703A3}" type="datetime1">
              <a:t>3/3/2025</a:t>
            </a:fld>
            <a:endParaRPr lang="en-US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D7DD0B8-4178-605E-9C1F-C403C4D72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55870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E22A4C1-F4F4-2D72-8850-A94220B85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Communication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F27D588-CBE3-65D2-C1F1-A95A8B5F7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386" y="2157984"/>
            <a:ext cx="4763982" cy="41960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None/>
            </a:pPr>
            <a:r>
              <a:rPr lang="hu-HU" sz="2000" err="1">
                <a:solidFill>
                  <a:srgbClr val="0F496F"/>
                </a:solidFill>
                <a:latin typeface="Century Gothic"/>
              </a:rPr>
              <a:t>Our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communication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was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effective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,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both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in-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person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and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through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err="1">
                <a:solidFill>
                  <a:srgbClr val="0F496F"/>
                </a:solidFill>
                <a:latin typeface="Century Gothic"/>
              </a:rPr>
              <a:t>Discord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and Messenger. </a:t>
            </a:r>
            <a:endParaRPr lang="en-US" sz="2000" dirty="0">
              <a:solidFill>
                <a:srgbClr val="FFFFFF"/>
              </a:solidFill>
              <a:latin typeface="Century Gothic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None/>
            </a:pP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We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shared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code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via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GitHub and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tracked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work-related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tasks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and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plans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using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 </a:t>
            </a:r>
            <a:r>
              <a:rPr lang="hu-HU" sz="2000" dirty="0" err="1">
                <a:solidFill>
                  <a:srgbClr val="0F496F"/>
                </a:solidFill>
                <a:latin typeface="Century Gothic"/>
              </a:rPr>
              <a:t>Jira</a:t>
            </a:r>
            <a:r>
              <a:rPr lang="hu-HU" sz="2000" dirty="0">
                <a:solidFill>
                  <a:srgbClr val="0F496F"/>
                </a:solidFill>
                <a:latin typeface="Century Gothic"/>
              </a:rPr>
              <a:t>.</a:t>
            </a:r>
            <a:endParaRPr lang="en-US" sz="2000" dirty="0">
              <a:solidFill>
                <a:srgbClr val="FFFFFF"/>
              </a:solidFill>
              <a:latin typeface="Century Gothic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None/>
            </a:pPr>
            <a:endParaRPr lang="hu-HU" sz="2000" dirty="0">
              <a:solidFill>
                <a:srgbClr val="0F496F"/>
              </a:solidFill>
              <a:latin typeface="Century Gothic"/>
            </a:endParaRPr>
          </a:p>
          <a:p>
            <a:pPr marL="285750" indent="-28575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Font typeface="Arial,Sans-Serif" panose="020B0604020202020204" pitchFamily="34" charset="0"/>
            </a:pPr>
            <a:endParaRPr lang="hu-HU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</a:pPr>
            <a:endParaRPr lang="hu-HU" dirty="0">
              <a:solidFill>
                <a:srgbClr val="FFFFFF"/>
              </a:solidFill>
              <a:latin typeface="Century Gothic"/>
            </a:endParaRPr>
          </a:p>
          <a:p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ADBA931-ED6F-A6C5-9644-D0FBF4E6D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738E0-69F6-4A46-AC4A-18010A824A22}" type="datetime1">
              <a:t>3/3/2025</a:t>
            </a:fld>
            <a:endParaRPr lang="en-US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A8A00F7-1922-585F-59B5-E70CFB264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</p:spTree>
    <p:extLst>
      <p:ext uri="{BB962C8B-B14F-4D97-AF65-F5344CB8AC3E}">
        <p14:creationId xmlns:p14="http://schemas.microsoft.com/office/powerpoint/2010/main" val="811840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71540" y="258205"/>
            <a:ext cx="10429303" cy="768928"/>
          </a:xfrm>
        </p:spPr>
        <p:txBody>
          <a:bodyPr/>
          <a:lstStyle/>
          <a:p>
            <a:r>
              <a:rPr lang="hu-HU" dirty="0" err="1"/>
              <a:t>Database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71541" y="1466681"/>
            <a:ext cx="4963538" cy="647700"/>
          </a:xfrm>
        </p:spPr>
        <p:txBody>
          <a:bodyPr/>
          <a:lstStyle/>
          <a:p>
            <a:r>
              <a:rPr lang="hu-HU" dirty="0" err="1"/>
              <a:t>Procedures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333107" y="5266243"/>
            <a:ext cx="4987982" cy="647700"/>
          </a:xfrm>
        </p:spPr>
        <p:txBody>
          <a:bodyPr/>
          <a:lstStyle/>
          <a:p>
            <a:r>
              <a:rPr lang="hu-HU" dirty="0" err="1"/>
              <a:t>Database</a:t>
            </a:r>
            <a:r>
              <a:rPr lang="hu-HU" dirty="0"/>
              <a:t> design</a:t>
            </a:r>
          </a:p>
        </p:txBody>
      </p:sp>
      <p:pic>
        <p:nvPicPr>
          <p:cNvPr id="8" name="Tartalom helye 7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370" y="1365625"/>
            <a:ext cx="6073513" cy="3598396"/>
          </a:xfrm>
        </p:spPr>
      </p:pic>
      <p:sp>
        <p:nvSpPr>
          <p:cNvPr id="6" name="Tartalom helye 5">
            <a:extLst>
              <a:ext uri="{FF2B5EF4-FFF2-40B4-BE49-F238E27FC236}">
                <a16:creationId xmlns:a16="http://schemas.microsoft.com/office/drawing/2014/main" id="{02E11419-2C1C-6B61-2FA2-E9315173F0A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10" name="Tartalom helye 4" descr="A képen szöveg, képernyőkép, szám, szoftver látható&#10;&#10;Lehet, hogy a mesterséges intelligencia által generált tartalom helytelen.">
            <a:extLst>
              <a:ext uri="{FF2B5EF4-FFF2-40B4-BE49-F238E27FC236}">
                <a16:creationId xmlns:a16="http://schemas.microsoft.com/office/drawing/2014/main" id="{5F336FE2-D31C-6E77-F27F-372CF3085A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94" y="2345168"/>
            <a:ext cx="5922963" cy="398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20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84212" y="4705004"/>
            <a:ext cx="10521344" cy="2011680"/>
          </a:xfrm>
        </p:spPr>
        <p:txBody>
          <a:bodyPr/>
          <a:lstStyle/>
          <a:p>
            <a:r>
              <a:rPr lang="hu-HU" dirty="0"/>
              <a:t>Index</a:t>
            </a:r>
          </a:p>
        </p:txBody>
      </p:sp>
      <p:pic>
        <p:nvPicPr>
          <p:cNvPr id="7" name="Tartalom helye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369655"/>
            <a:ext cx="3487040" cy="41885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Tartalom helye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630" y="3952667"/>
            <a:ext cx="5509842" cy="27562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90FDE1E9-8A73-F100-1784-E28CC340D23B}"/>
              </a:ext>
            </a:extLst>
          </p:cNvPr>
          <p:cNvSpPr txBox="1"/>
          <p:nvPr/>
        </p:nvSpPr>
        <p:spPr>
          <a:xfrm>
            <a:off x="5459259" y="1127342"/>
            <a:ext cx="5511452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hu-HU" b="1" dirty="0">
                <a:ea typeface="+mn-lt"/>
                <a:cs typeface="+mn-lt"/>
              </a:rPr>
              <a:t>   </a:t>
            </a:r>
            <a:r>
              <a:rPr lang="hu-HU" b="1" err="1">
                <a:ea typeface="+mn-lt"/>
                <a:cs typeface="+mn-lt"/>
              </a:rPr>
              <a:t>Cart</a:t>
            </a:r>
            <a:r>
              <a:rPr lang="hu-HU" dirty="0">
                <a:ea typeface="+mn-lt"/>
                <a:cs typeface="+mn-lt"/>
              </a:rPr>
              <a:t> – </a:t>
            </a:r>
            <a:r>
              <a:rPr lang="hu-HU" err="1">
                <a:ea typeface="+mn-lt"/>
                <a:cs typeface="+mn-lt"/>
              </a:rPr>
              <a:t>View</a:t>
            </a:r>
            <a:r>
              <a:rPr lang="hu-HU" dirty="0">
                <a:ea typeface="+mn-lt"/>
                <a:cs typeface="+mn-lt"/>
              </a:rPr>
              <a:t> and </a:t>
            </a:r>
            <a:r>
              <a:rPr lang="hu-HU" err="1">
                <a:ea typeface="+mn-lt"/>
                <a:cs typeface="+mn-lt"/>
              </a:rPr>
              <a:t>manage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err="1">
                <a:ea typeface="+mn-lt"/>
                <a:cs typeface="+mn-lt"/>
              </a:rPr>
              <a:t>selected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err="1">
                <a:ea typeface="+mn-lt"/>
                <a:cs typeface="+mn-lt"/>
              </a:rPr>
              <a:t>products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err="1">
                <a:ea typeface="+mn-lt"/>
                <a:cs typeface="+mn-lt"/>
              </a:rPr>
              <a:t>before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err="1">
                <a:ea typeface="+mn-lt"/>
                <a:cs typeface="+mn-lt"/>
              </a:rPr>
              <a:t>checkout</a:t>
            </a:r>
            <a:r>
              <a:rPr lang="hu-HU" dirty="0">
                <a:ea typeface="+mn-lt"/>
                <a:cs typeface="+mn-lt"/>
              </a:rPr>
              <a:t>.</a:t>
            </a:r>
            <a:endParaRPr lang="hu-HU" dirty="0"/>
          </a:p>
          <a:p>
            <a:pPr>
              <a:buFont typeface="Arial"/>
              <a:buChar char="•"/>
            </a:pPr>
            <a:endParaRPr lang="hu-HU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hu-HU" b="1" dirty="0">
                <a:ea typeface="+mn-lt"/>
                <a:cs typeface="+mn-lt"/>
              </a:rPr>
              <a:t>   Account</a:t>
            </a:r>
            <a:r>
              <a:rPr lang="hu-HU" dirty="0">
                <a:ea typeface="+mn-lt"/>
                <a:cs typeface="+mn-lt"/>
              </a:rPr>
              <a:t> – Access </a:t>
            </a:r>
            <a:r>
              <a:rPr lang="hu-HU" dirty="0" err="1">
                <a:ea typeface="+mn-lt"/>
                <a:cs typeface="+mn-lt"/>
              </a:rPr>
              <a:t>personal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details</a:t>
            </a:r>
            <a:r>
              <a:rPr lang="hu-HU" dirty="0">
                <a:ea typeface="+mn-lt"/>
                <a:cs typeface="+mn-lt"/>
              </a:rPr>
              <a:t> and </a:t>
            </a:r>
            <a:r>
              <a:rPr lang="hu-HU" dirty="0" err="1">
                <a:ea typeface="+mn-lt"/>
                <a:cs typeface="+mn-lt"/>
              </a:rPr>
              <a:t>settings</a:t>
            </a:r>
            <a:r>
              <a:rPr lang="hu-HU" dirty="0">
                <a:ea typeface="+mn-lt"/>
                <a:cs typeface="+mn-lt"/>
              </a:rPr>
              <a:t>.</a:t>
            </a:r>
            <a:endParaRPr lang="hu-HU" dirty="0"/>
          </a:p>
          <a:p>
            <a:pPr>
              <a:buFont typeface="Arial"/>
              <a:buChar char="•"/>
            </a:pPr>
            <a:endParaRPr lang="hu-HU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hu-HU" b="1" dirty="0">
                <a:ea typeface="+mn-lt"/>
                <a:cs typeface="+mn-lt"/>
              </a:rPr>
              <a:t>   </a:t>
            </a:r>
            <a:r>
              <a:rPr lang="hu-HU" b="1" dirty="0" err="1">
                <a:ea typeface="+mn-lt"/>
                <a:cs typeface="+mn-lt"/>
              </a:rPr>
              <a:t>Men’s</a:t>
            </a:r>
            <a:r>
              <a:rPr lang="hu-HU" b="1" dirty="0">
                <a:ea typeface="+mn-lt"/>
                <a:cs typeface="+mn-lt"/>
              </a:rPr>
              <a:t> &amp; </a:t>
            </a:r>
            <a:r>
              <a:rPr lang="hu-HU" b="1" dirty="0" err="1">
                <a:ea typeface="+mn-lt"/>
                <a:cs typeface="+mn-lt"/>
              </a:rPr>
              <a:t>Women’s</a:t>
            </a:r>
            <a:r>
              <a:rPr lang="hu-HU" b="1" dirty="0">
                <a:ea typeface="+mn-lt"/>
                <a:cs typeface="+mn-lt"/>
              </a:rPr>
              <a:t> </a:t>
            </a:r>
            <a:r>
              <a:rPr lang="hu-HU" b="1" dirty="0" err="1">
                <a:ea typeface="+mn-lt"/>
                <a:cs typeface="+mn-lt"/>
              </a:rPr>
              <a:t>Section</a:t>
            </a:r>
            <a:r>
              <a:rPr lang="hu-HU" dirty="0">
                <a:ea typeface="+mn-lt"/>
                <a:cs typeface="+mn-lt"/>
              </a:rPr>
              <a:t> – </a:t>
            </a:r>
            <a:r>
              <a:rPr lang="hu-HU" dirty="0" err="1">
                <a:ea typeface="+mn-lt"/>
                <a:cs typeface="+mn-lt"/>
              </a:rPr>
              <a:t>Browse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products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categorized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by</a:t>
            </a:r>
            <a:r>
              <a:rPr lang="hu-HU" dirty="0">
                <a:ea typeface="+mn-lt"/>
                <a:cs typeface="+mn-lt"/>
              </a:rPr>
              <a:t> gender </a:t>
            </a:r>
            <a:r>
              <a:rPr lang="hu-HU" dirty="0" err="1">
                <a:ea typeface="+mn-lt"/>
                <a:cs typeface="+mn-lt"/>
              </a:rPr>
              <a:t>for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easier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navigation</a:t>
            </a:r>
            <a:r>
              <a:rPr lang="hu-HU" dirty="0">
                <a:ea typeface="+mn-lt"/>
                <a:cs typeface="+mn-lt"/>
              </a:rPr>
              <a:t>.</a:t>
            </a:r>
            <a:endParaRPr lang="hu-HU"/>
          </a:p>
          <a:p>
            <a:pPr marL="285750" indent="-285750">
              <a:buFont typeface="Arial"/>
              <a:buChar char="•"/>
            </a:pPr>
            <a:endParaRPr lang="hu-HU" dirty="0"/>
          </a:p>
          <a:p>
            <a:pPr algn="l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1092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84212" y="4705004"/>
            <a:ext cx="10521344" cy="2011680"/>
          </a:xfrm>
        </p:spPr>
        <p:txBody>
          <a:bodyPr/>
          <a:lstStyle/>
          <a:p>
            <a:r>
              <a:rPr lang="hu-HU" dirty="0"/>
              <a:t>Login</a:t>
            </a:r>
          </a:p>
        </p:txBody>
      </p:sp>
      <p:pic>
        <p:nvPicPr>
          <p:cNvPr id="4" name="Tartalom helye 3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1" y="436824"/>
            <a:ext cx="3497091" cy="41669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BF47A983-E240-F9CC-6B3D-251C2E10A04B}"/>
              </a:ext>
            </a:extLst>
          </p:cNvPr>
          <p:cNvSpPr txBox="1"/>
          <p:nvPr/>
        </p:nvSpPr>
        <p:spPr>
          <a:xfrm>
            <a:off x="5354876" y="876821"/>
            <a:ext cx="5615835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hu-HU" b="1" dirty="0">
                <a:ea typeface="+mn-lt"/>
                <a:cs typeface="+mn-lt"/>
              </a:rPr>
              <a:t>  </a:t>
            </a:r>
            <a:r>
              <a:rPr lang="hu-HU" b="1" dirty="0" err="1">
                <a:ea typeface="+mn-lt"/>
                <a:cs typeface="+mn-lt"/>
              </a:rPr>
              <a:t>Registration</a:t>
            </a:r>
            <a:r>
              <a:rPr lang="hu-HU" dirty="0">
                <a:ea typeface="+mn-lt"/>
                <a:cs typeface="+mn-lt"/>
              </a:rPr>
              <a:t> – A </a:t>
            </a:r>
            <a:r>
              <a:rPr lang="hu-HU" dirty="0" err="1">
                <a:ea typeface="+mn-lt"/>
                <a:cs typeface="+mn-lt"/>
              </a:rPr>
              <a:t>simple</a:t>
            </a:r>
            <a:r>
              <a:rPr lang="hu-HU" dirty="0">
                <a:ea typeface="+mn-lt"/>
                <a:cs typeface="+mn-lt"/>
              </a:rPr>
              <a:t> and </a:t>
            </a:r>
            <a:r>
              <a:rPr lang="hu-HU" dirty="0" err="1">
                <a:ea typeface="+mn-lt"/>
                <a:cs typeface="+mn-lt"/>
              </a:rPr>
              <a:t>quick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process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by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providing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name</a:t>
            </a:r>
            <a:r>
              <a:rPr lang="hu-HU" dirty="0">
                <a:ea typeface="+mn-lt"/>
                <a:cs typeface="+mn-lt"/>
              </a:rPr>
              <a:t>, email </a:t>
            </a:r>
            <a:r>
              <a:rPr lang="hu-HU" dirty="0" err="1">
                <a:ea typeface="+mn-lt"/>
                <a:cs typeface="+mn-lt"/>
              </a:rPr>
              <a:t>address</a:t>
            </a:r>
            <a:r>
              <a:rPr lang="hu-HU" dirty="0">
                <a:ea typeface="+mn-lt"/>
                <a:cs typeface="+mn-lt"/>
              </a:rPr>
              <a:t>, and </a:t>
            </a:r>
            <a:r>
              <a:rPr lang="hu-HU" dirty="0" err="1">
                <a:ea typeface="+mn-lt"/>
                <a:cs typeface="+mn-lt"/>
              </a:rPr>
              <a:t>password</a:t>
            </a:r>
            <a:r>
              <a:rPr lang="hu-HU" dirty="0">
                <a:ea typeface="+mn-lt"/>
                <a:cs typeface="+mn-lt"/>
              </a:rPr>
              <a:t>.</a:t>
            </a:r>
          </a:p>
          <a:p>
            <a:pPr>
              <a:buFont typeface="Arial"/>
              <a:buChar char="•"/>
            </a:pPr>
            <a:endParaRPr lang="hu-HU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hu-HU" b="1" dirty="0">
                <a:ea typeface="+mn-lt"/>
                <a:cs typeface="+mn-lt"/>
              </a:rPr>
              <a:t>  Login</a:t>
            </a:r>
            <a:r>
              <a:rPr lang="hu-HU" dirty="0">
                <a:ea typeface="+mn-lt"/>
                <a:cs typeface="+mn-lt"/>
              </a:rPr>
              <a:t> – </a:t>
            </a:r>
            <a:r>
              <a:rPr lang="hu-HU" dirty="0" err="1">
                <a:ea typeface="+mn-lt"/>
                <a:cs typeface="+mn-lt"/>
              </a:rPr>
              <a:t>Registered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users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can</a:t>
            </a:r>
            <a:r>
              <a:rPr lang="hu-HU" dirty="0">
                <a:ea typeface="+mn-lt"/>
                <a:cs typeface="+mn-lt"/>
              </a:rPr>
              <a:t> log </a:t>
            </a:r>
            <a:r>
              <a:rPr lang="hu-HU" dirty="0" err="1">
                <a:ea typeface="+mn-lt"/>
                <a:cs typeface="+mn-lt"/>
              </a:rPr>
              <a:t>into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their</a:t>
            </a:r>
            <a:r>
              <a:rPr lang="hu-HU" dirty="0">
                <a:ea typeface="+mn-lt"/>
                <a:cs typeface="+mn-lt"/>
              </a:rPr>
              <a:t> account </a:t>
            </a:r>
            <a:r>
              <a:rPr lang="hu-HU" dirty="0" err="1">
                <a:ea typeface="+mn-lt"/>
                <a:cs typeface="+mn-lt"/>
              </a:rPr>
              <a:t>using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the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provided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credentials</a:t>
            </a:r>
            <a:r>
              <a:rPr lang="hu-HU" dirty="0">
                <a:ea typeface="+mn-lt"/>
                <a:cs typeface="+mn-lt"/>
              </a:rPr>
              <a:t>.</a:t>
            </a:r>
          </a:p>
          <a:p>
            <a:pPr>
              <a:buFont typeface="Arial"/>
              <a:buChar char="•"/>
            </a:pPr>
            <a:endParaRPr lang="hu-HU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hu-HU" b="1" dirty="0">
                <a:ea typeface="+mn-lt"/>
                <a:cs typeface="+mn-lt"/>
              </a:rPr>
              <a:t>  </a:t>
            </a:r>
            <a:r>
              <a:rPr lang="hu-HU" b="1" dirty="0" err="1">
                <a:ea typeface="+mn-lt"/>
                <a:cs typeface="+mn-lt"/>
              </a:rPr>
              <a:t>Security</a:t>
            </a:r>
            <a:r>
              <a:rPr lang="hu-HU" dirty="0">
                <a:ea typeface="+mn-lt"/>
                <a:cs typeface="+mn-lt"/>
              </a:rPr>
              <a:t> – Data </a:t>
            </a:r>
            <a:r>
              <a:rPr lang="hu-HU" dirty="0" err="1">
                <a:ea typeface="+mn-lt"/>
                <a:cs typeface="+mn-lt"/>
              </a:rPr>
              <a:t>protection</a:t>
            </a:r>
            <a:r>
              <a:rPr lang="hu-HU" dirty="0">
                <a:ea typeface="+mn-lt"/>
                <a:cs typeface="+mn-lt"/>
              </a:rPr>
              <a:t> is </a:t>
            </a:r>
            <a:r>
              <a:rPr lang="hu-HU" dirty="0" err="1">
                <a:ea typeface="+mn-lt"/>
                <a:cs typeface="+mn-lt"/>
              </a:rPr>
              <a:t>ensured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by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encrypted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password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storage</a:t>
            </a:r>
            <a:r>
              <a:rPr lang="hu-HU" dirty="0">
                <a:ea typeface="+mn-lt"/>
                <a:cs typeface="+mn-lt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pic>
        <p:nvPicPr>
          <p:cNvPr id="11" name="Tartalom helye 10" descr="A képen szöveg, képernyőkép látható&#10;&#10;Lehet, hogy a mesterséges intelligencia által generált tartalom helytelen.">
            <a:extLst>
              <a:ext uri="{FF2B5EF4-FFF2-40B4-BE49-F238E27FC236}">
                <a16:creationId xmlns:a16="http://schemas.microsoft.com/office/drawing/2014/main" id="{4C13A533-A2D5-DD45-3992-A2915D73D2A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351902" y="3565273"/>
            <a:ext cx="5864803" cy="3029696"/>
          </a:xfrm>
        </p:spPr>
      </p:pic>
    </p:spTree>
    <p:extLst>
      <p:ext uri="{BB962C8B-B14F-4D97-AF65-F5344CB8AC3E}">
        <p14:creationId xmlns:p14="http://schemas.microsoft.com/office/powerpoint/2010/main" val="14772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84212" y="4705004"/>
            <a:ext cx="10521344" cy="2011680"/>
          </a:xfrm>
        </p:spPr>
        <p:txBody>
          <a:bodyPr/>
          <a:lstStyle/>
          <a:p>
            <a:r>
              <a:rPr lang="hu-HU" dirty="0"/>
              <a:t>Products</a:t>
            </a:r>
          </a:p>
        </p:txBody>
      </p:sp>
      <p:pic>
        <p:nvPicPr>
          <p:cNvPr id="7" name="Tartalom helye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349136"/>
            <a:ext cx="3514576" cy="42394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Tartalom helye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960" y="4033549"/>
            <a:ext cx="5301074" cy="26675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3E840365-F74B-0BC7-5960-7226392FBAB1}"/>
              </a:ext>
            </a:extLst>
          </p:cNvPr>
          <p:cNvSpPr txBox="1"/>
          <p:nvPr/>
        </p:nvSpPr>
        <p:spPr>
          <a:xfrm>
            <a:off x="6200383" y="1242165"/>
            <a:ext cx="4206658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hu-HU" b="1" dirty="0">
                <a:ea typeface="+mn-lt"/>
                <a:cs typeface="+mn-lt"/>
              </a:rPr>
              <a:t>  </a:t>
            </a:r>
            <a:r>
              <a:rPr lang="hu-HU" b="1" dirty="0" err="1">
                <a:ea typeface="+mn-lt"/>
                <a:cs typeface="+mn-lt"/>
              </a:rPr>
              <a:t>Men's</a:t>
            </a:r>
            <a:r>
              <a:rPr lang="hu-HU" b="1" dirty="0">
                <a:ea typeface="+mn-lt"/>
                <a:cs typeface="+mn-lt"/>
              </a:rPr>
              <a:t> and </a:t>
            </a:r>
            <a:r>
              <a:rPr lang="hu-HU" b="1" dirty="0" err="1">
                <a:ea typeface="+mn-lt"/>
                <a:cs typeface="+mn-lt"/>
              </a:rPr>
              <a:t>Women's</a:t>
            </a:r>
            <a:r>
              <a:rPr lang="hu-HU" b="1" dirty="0">
                <a:ea typeface="+mn-lt"/>
                <a:cs typeface="+mn-lt"/>
              </a:rPr>
              <a:t> </a:t>
            </a:r>
            <a:r>
              <a:rPr lang="hu-HU" b="1" dirty="0" err="1">
                <a:ea typeface="+mn-lt"/>
                <a:cs typeface="+mn-lt"/>
              </a:rPr>
              <a:t>Categories</a:t>
            </a:r>
            <a:r>
              <a:rPr lang="hu-HU" dirty="0">
                <a:ea typeface="+mn-lt"/>
                <a:cs typeface="+mn-lt"/>
              </a:rPr>
              <a:t> – Products </a:t>
            </a:r>
            <a:r>
              <a:rPr lang="hu-HU" dirty="0" err="1">
                <a:ea typeface="+mn-lt"/>
                <a:cs typeface="+mn-lt"/>
              </a:rPr>
              <a:t>categorized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by</a:t>
            </a:r>
            <a:r>
              <a:rPr lang="hu-HU" dirty="0">
                <a:ea typeface="+mn-lt"/>
                <a:cs typeface="+mn-lt"/>
              </a:rPr>
              <a:t> gender </a:t>
            </a:r>
            <a:r>
              <a:rPr lang="hu-HU" dirty="0" err="1">
                <a:ea typeface="+mn-lt"/>
                <a:cs typeface="+mn-lt"/>
              </a:rPr>
              <a:t>for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easier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navigation</a:t>
            </a:r>
            <a:r>
              <a:rPr lang="hu-HU" dirty="0">
                <a:ea typeface="+mn-lt"/>
                <a:cs typeface="+mn-lt"/>
              </a:rPr>
              <a:t>.</a:t>
            </a:r>
          </a:p>
          <a:p>
            <a:pPr>
              <a:buFont typeface="Arial"/>
              <a:buChar char="•"/>
            </a:pPr>
            <a:endParaRPr lang="hu-HU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hu-HU" b="1" dirty="0">
                <a:ea typeface="+mn-lt"/>
                <a:cs typeface="+mn-lt"/>
              </a:rPr>
              <a:t>  Products</a:t>
            </a:r>
            <a:r>
              <a:rPr lang="hu-HU" dirty="0">
                <a:ea typeface="+mn-lt"/>
                <a:cs typeface="+mn-lt"/>
              </a:rPr>
              <a:t> – A </a:t>
            </a:r>
            <a:r>
              <a:rPr lang="hu-HU" dirty="0" err="1">
                <a:ea typeface="+mn-lt"/>
                <a:cs typeface="+mn-lt"/>
              </a:rPr>
              <a:t>list</a:t>
            </a:r>
            <a:r>
              <a:rPr lang="hu-HU" dirty="0">
                <a:ea typeface="+mn-lt"/>
                <a:cs typeface="+mn-lt"/>
              </a:rPr>
              <a:t> of </a:t>
            </a:r>
            <a:r>
              <a:rPr lang="hu-HU" dirty="0" err="1">
                <a:ea typeface="+mn-lt"/>
                <a:cs typeface="+mn-lt"/>
              </a:rPr>
              <a:t>available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clothing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items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with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information</a:t>
            </a:r>
            <a:r>
              <a:rPr lang="hu-HU" dirty="0">
                <a:ea typeface="+mn-lt"/>
                <a:cs typeface="+mn-lt"/>
              </a:rPr>
              <a:t> and </a:t>
            </a:r>
            <a:r>
              <a:rPr lang="hu-HU" dirty="0" err="1">
                <a:ea typeface="+mn-lt"/>
                <a:cs typeface="+mn-lt"/>
              </a:rPr>
              <a:t>prices</a:t>
            </a:r>
            <a:r>
              <a:rPr lang="hu-HU" dirty="0">
                <a:ea typeface="+mn-lt"/>
                <a:cs typeface="+mn-lt"/>
              </a:rPr>
              <a:t>.</a:t>
            </a:r>
          </a:p>
          <a:p>
            <a:pPr marL="285750" indent="-285750" algn="l">
              <a:buFont typeface="Arial"/>
              <a:buChar char="•"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98209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84212" y="4705004"/>
            <a:ext cx="10521344" cy="2011680"/>
          </a:xfrm>
        </p:spPr>
        <p:txBody>
          <a:bodyPr/>
          <a:lstStyle/>
          <a:p>
            <a:r>
              <a:rPr lang="hu-HU" dirty="0"/>
              <a:t>Products Page</a:t>
            </a:r>
          </a:p>
        </p:txBody>
      </p:sp>
      <p:pic>
        <p:nvPicPr>
          <p:cNvPr id="5" name="Tartalom helye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271737"/>
            <a:ext cx="3546966" cy="42453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Tartalom helye 5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274" y="4068800"/>
            <a:ext cx="5280198" cy="263878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DBDED833-2BB1-5E3A-5347-9A51DBE1912E}"/>
              </a:ext>
            </a:extLst>
          </p:cNvPr>
          <p:cNvSpPr txBox="1"/>
          <p:nvPr/>
        </p:nvSpPr>
        <p:spPr>
          <a:xfrm>
            <a:off x="5688903" y="1242164"/>
            <a:ext cx="5281807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hu-HU" b="1" dirty="0">
                <a:ea typeface="+mn-lt"/>
                <a:cs typeface="+mn-lt"/>
              </a:rPr>
              <a:t>  </a:t>
            </a:r>
            <a:r>
              <a:rPr lang="hu-HU" b="1" dirty="0" err="1">
                <a:ea typeface="+mn-lt"/>
                <a:cs typeface="+mn-lt"/>
              </a:rPr>
              <a:t>Size</a:t>
            </a:r>
            <a:r>
              <a:rPr lang="hu-HU" b="1" dirty="0">
                <a:ea typeface="+mn-lt"/>
                <a:cs typeface="+mn-lt"/>
              </a:rPr>
              <a:t> </a:t>
            </a:r>
            <a:r>
              <a:rPr lang="hu-HU" b="1" dirty="0" err="1">
                <a:ea typeface="+mn-lt"/>
                <a:cs typeface="+mn-lt"/>
              </a:rPr>
              <a:t>Chart</a:t>
            </a:r>
            <a:r>
              <a:rPr lang="hu-HU" dirty="0">
                <a:ea typeface="+mn-lt"/>
                <a:cs typeface="+mn-lt"/>
              </a:rPr>
              <a:t> – </a:t>
            </a:r>
            <a:r>
              <a:rPr lang="hu-HU" dirty="0" err="1">
                <a:ea typeface="+mn-lt"/>
                <a:cs typeface="+mn-lt"/>
              </a:rPr>
              <a:t>Detailed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measurements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to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help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select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the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right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size</a:t>
            </a:r>
            <a:r>
              <a:rPr lang="hu-HU" dirty="0">
                <a:ea typeface="+mn-lt"/>
                <a:cs typeface="+mn-lt"/>
              </a:rPr>
              <a:t>.</a:t>
            </a:r>
          </a:p>
          <a:p>
            <a:pPr>
              <a:buFont typeface="Arial"/>
              <a:buChar char="•"/>
            </a:pPr>
            <a:endParaRPr lang="hu-HU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hu-HU" b="1" dirty="0">
                <a:ea typeface="+mn-lt"/>
                <a:cs typeface="+mn-lt"/>
              </a:rPr>
              <a:t>  </a:t>
            </a:r>
            <a:r>
              <a:rPr lang="hu-HU" b="1" dirty="0" err="1">
                <a:ea typeface="+mn-lt"/>
                <a:cs typeface="+mn-lt"/>
              </a:rPr>
              <a:t>Quantity</a:t>
            </a:r>
            <a:r>
              <a:rPr lang="hu-HU" dirty="0">
                <a:ea typeface="+mn-lt"/>
                <a:cs typeface="+mn-lt"/>
              </a:rPr>
              <a:t> – </a:t>
            </a:r>
            <a:r>
              <a:rPr lang="hu-HU" dirty="0" err="1">
                <a:ea typeface="+mn-lt"/>
                <a:cs typeface="+mn-lt"/>
              </a:rPr>
              <a:t>Choose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the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number</a:t>
            </a:r>
            <a:r>
              <a:rPr lang="hu-HU" dirty="0">
                <a:ea typeface="+mn-lt"/>
                <a:cs typeface="+mn-lt"/>
              </a:rPr>
              <a:t> of </a:t>
            </a:r>
            <a:r>
              <a:rPr lang="hu-HU" dirty="0" err="1">
                <a:ea typeface="+mn-lt"/>
                <a:cs typeface="+mn-lt"/>
              </a:rPr>
              <a:t>products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you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want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to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purchase</a:t>
            </a:r>
            <a:r>
              <a:rPr lang="hu-HU" dirty="0">
                <a:ea typeface="+mn-lt"/>
                <a:cs typeface="+mn-lt"/>
              </a:rPr>
              <a:t>.</a:t>
            </a:r>
            <a:endParaRPr lang="hu-HU" dirty="0"/>
          </a:p>
          <a:p>
            <a:pPr>
              <a:buFont typeface="Arial"/>
              <a:buChar char="•"/>
            </a:pPr>
            <a:endParaRPr lang="hu-HU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hu-HU" b="1" dirty="0">
                <a:ea typeface="+mn-lt"/>
                <a:cs typeface="+mn-lt"/>
              </a:rPr>
              <a:t>  </a:t>
            </a:r>
            <a:r>
              <a:rPr lang="hu-HU" b="1" dirty="0" err="1">
                <a:ea typeface="+mn-lt"/>
                <a:cs typeface="+mn-lt"/>
              </a:rPr>
              <a:t>Available</a:t>
            </a:r>
            <a:r>
              <a:rPr lang="hu-HU" b="1" dirty="0">
                <a:ea typeface="+mn-lt"/>
                <a:cs typeface="+mn-lt"/>
              </a:rPr>
              <a:t> Stock</a:t>
            </a:r>
            <a:r>
              <a:rPr lang="hu-HU" dirty="0">
                <a:ea typeface="+mn-lt"/>
                <a:cs typeface="+mn-lt"/>
              </a:rPr>
              <a:t> – Displays </a:t>
            </a:r>
            <a:r>
              <a:rPr lang="hu-HU" dirty="0" err="1">
                <a:ea typeface="+mn-lt"/>
                <a:cs typeface="+mn-lt"/>
              </a:rPr>
              <a:t>the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number</a:t>
            </a:r>
            <a:r>
              <a:rPr lang="hu-HU" dirty="0">
                <a:ea typeface="+mn-lt"/>
                <a:cs typeface="+mn-lt"/>
              </a:rPr>
              <a:t> of </a:t>
            </a:r>
            <a:r>
              <a:rPr lang="hu-HU" dirty="0" err="1">
                <a:ea typeface="+mn-lt"/>
                <a:cs typeface="+mn-lt"/>
              </a:rPr>
              <a:t>products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currently</a:t>
            </a:r>
            <a:r>
              <a:rPr lang="hu-HU" dirty="0">
                <a:ea typeface="+mn-lt"/>
                <a:cs typeface="+mn-lt"/>
              </a:rPr>
              <a:t> in </a:t>
            </a:r>
            <a:r>
              <a:rPr lang="hu-HU" dirty="0" err="1">
                <a:ea typeface="+mn-lt"/>
                <a:cs typeface="+mn-lt"/>
              </a:rPr>
              <a:t>stock</a:t>
            </a:r>
            <a:r>
              <a:rPr lang="hu-HU" dirty="0">
                <a:ea typeface="+mn-lt"/>
                <a:cs typeface="+mn-lt"/>
              </a:rPr>
              <a:t>.</a:t>
            </a:r>
          </a:p>
          <a:p>
            <a:endParaRPr lang="hu-HU" dirty="0"/>
          </a:p>
          <a:p>
            <a:pPr marL="285750" indent="-285750">
              <a:buFont typeface="Arial,Sans-Serif"/>
              <a:buChar char="•"/>
            </a:pPr>
            <a:endParaRPr lang="hu-HU" dirty="0"/>
          </a:p>
          <a:p>
            <a:endParaRPr lang="hu-HU" dirty="0"/>
          </a:p>
          <a:p>
            <a:pPr algn="l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67141172"/>
      </p:ext>
    </p:extLst>
  </p:cSld>
  <p:clrMapOvr>
    <a:masterClrMapping/>
  </p:clrMapOvr>
</p:sld>
</file>

<file path=ppt/theme/theme1.xml><?xml version="1.0" encoding="utf-8"?>
<a:theme xmlns:a="http://schemas.openxmlformats.org/drawingml/2006/main" name="BohoVogueVTI">
  <a:themeElements>
    <a:clrScheme name="BohoVogueVTI">
      <a:dk1>
        <a:sysClr val="windowText" lastClr="000000"/>
      </a:dk1>
      <a:lt1>
        <a:sysClr val="window" lastClr="FFFFFF"/>
      </a:lt1>
      <a:dk2>
        <a:srgbClr val="35403A"/>
      </a:dk2>
      <a:lt2>
        <a:srgbClr val="F1EFEB"/>
      </a:lt2>
      <a:accent1>
        <a:srgbClr val="9E8B50"/>
      </a:accent1>
      <a:accent2>
        <a:srgbClr val="D5966B"/>
      </a:accent2>
      <a:accent3>
        <a:srgbClr val="9BA6BB"/>
      </a:accent3>
      <a:accent4>
        <a:srgbClr val="869880"/>
      </a:accent4>
      <a:accent5>
        <a:srgbClr val="588267"/>
      </a:accent5>
      <a:accent6>
        <a:srgbClr val="B89C46"/>
      </a:accent6>
      <a:hlink>
        <a:srgbClr val="C77138"/>
      </a:hlink>
      <a:folHlink>
        <a:srgbClr val="589374"/>
      </a:folHlink>
    </a:clrScheme>
    <a:fontScheme name="BohoVogueVTI">
      <a:majorFont>
        <a:latin typeface="Walbaum Display"/>
        <a:ea typeface=""/>
        <a:cs typeface=""/>
      </a:majorFont>
      <a:minorFont>
        <a:latin typeface="Aptos Light"/>
        <a:ea typeface=""/>
        <a:cs typeface=""/>
      </a:minorFont>
    </a:fontScheme>
    <a:fmtScheme name="BohoVogu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ohoVogueVTI" id="{587E0025-A466-4551-A341-1A9F570FDF06}" vid="{F615CBBD-D1BB-4663-887F-92A47C7C6A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30</TotalTime>
  <Words>15</Words>
  <Application>Microsoft Office PowerPoint</Application>
  <PresentationFormat>Szélesvásznú</PresentationFormat>
  <Paragraphs>10</Paragraphs>
  <Slides>12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3" baseType="lpstr">
      <vt:lpstr>BohoVogueVTI</vt:lpstr>
      <vt:lpstr>R&amp;T&amp;M Webshop</vt:lpstr>
      <vt:lpstr>Introduction</vt:lpstr>
      <vt:lpstr>Team</vt:lpstr>
      <vt:lpstr>Communication</vt:lpstr>
      <vt:lpstr>Database</vt:lpstr>
      <vt:lpstr>Index</vt:lpstr>
      <vt:lpstr>Login</vt:lpstr>
      <vt:lpstr>Products</vt:lpstr>
      <vt:lpstr>Products Page</vt:lpstr>
      <vt:lpstr>Cart</vt:lpstr>
      <vt:lpstr>Next steps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User</dc:creator>
  <cp:lastModifiedBy>User</cp:lastModifiedBy>
  <cp:revision>288</cp:revision>
  <dcterms:created xsi:type="dcterms:W3CDTF">2025-03-03T01:00:25Z</dcterms:created>
  <dcterms:modified xsi:type="dcterms:W3CDTF">2025-03-03T11:11:28Z</dcterms:modified>
</cp:coreProperties>
</file>

<file path=docProps/thumbnail.jpeg>
</file>